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2fb810e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2fb810e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f2fb810e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f2fb810e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f2fb810e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f2fb810e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Short Dates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ctrTitle"/>
          </p:nvPr>
        </p:nvSpPr>
        <p:spPr>
          <a:xfrm>
            <a:off x="2254825" y="1269250"/>
            <a:ext cx="5001600" cy="13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Montserrat Medium"/>
                <a:ea typeface="Montserrat Medium"/>
                <a:cs typeface="Montserrat Medium"/>
                <a:sym typeface="Montserrat Medium"/>
              </a:rPr>
              <a:t>"MM/DD/YYYY" </a:t>
            </a:r>
            <a:endParaRPr b="0">
              <a:solidFill>
                <a:srgbClr val="00000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type="title"/>
          </p:nvPr>
        </p:nvSpPr>
        <p:spPr>
          <a:xfrm>
            <a:off x="627750" y="477175"/>
            <a:ext cx="57357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Warnings</a:t>
            </a:r>
            <a:endParaRPr/>
          </a:p>
        </p:txBody>
      </p:sp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27750" y="1289975"/>
            <a:ext cx="5373000" cy="28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Months or days with no leading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zeros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may produce an error: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const d = new Date("2015-3-25");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Behavior of "YYYY/MM/DD" is undefined.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const d = new Date("2015/03/25");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/>
          <p:cNvSpPr txBox="1"/>
          <p:nvPr>
            <p:ph idx="1" type="body"/>
          </p:nvPr>
        </p:nvSpPr>
        <p:spPr>
          <a:xfrm>
            <a:off x="756325" y="1466400"/>
            <a:ext cx="5351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behavior of  "DD-MM-YYYY" is also undefined.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const d = new Date("25-03-2015");</a:t>
            </a:r>
            <a:endParaRPr sz="1800"/>
          </a:p>
        </p:txBody>
      </p:sp>
      <p:sp>
        <p:nvSpPr>
          <p:cNvPr id="178" name="Google Shape;178;p39"/>
          <p:cNvSpPr txBox="1"/>
          <p:nvPr>
            <p:ph type="title"/>
          </p:nvPr>
        </p:nvSpPr>
        <p:spPr>
          <a:xfrm>
            <a:off x="809900" y="595050"/>
            <a:ext cx="5735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Warnings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